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72" r:id="rId3"/>
    <p:sldId id="267" r:id="rId4"/>
    <p:sldId id="257" r:id="rId5"/>
    <p:sldId id="258" r:id="rId6"/>
    <p:sldId id="259" r:id="rId7"/>
    <p:sldId id="260" r:id="rId8"/>
    <p:sldId id="264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42" d="100"/>
          <a:sy n="42" d="100"/>
        </p:scale>
        <p:origin x="133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887F-C27A-4B31-A34C-BD64A4B43A9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6714C-6072-482F-BF41-2CA6B6E8C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581" y="1628800"/>
            <a:ext cx="60287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Мастер -класс</a:t>
            </a:r>
            <a:endParaRPr lang="ru-RU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094" y="4005064"/>
            <a:ext cx="80056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Шварц Елена Владимировна</a:t>
            </a:r>
            <a:endParaRPr lang="ru-RU" sz="4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МОУ «</a:t>
            </a:r>
            <a:r>
              <a:rPr lang="ru-RU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Турочакская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СОШ»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Ответы задания 2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1700808"/>
          <a:ext cx="7776864" cy="23812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6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Формулы</a:t>
                      </a:r>
                      <a:r>
                        <a:rPr lang="ru-RU" sz="2800" baseline="0" dirty="0" smtClean="0"/>
                        <a:t> кислот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Формулы оснований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Формулы оксидов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Формулы солей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66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err="1" smtClean="0"/>
                        <a:t>HCl</a:t>
                      </a:r>
                      <a:endParaRPr lang="ru-RU" sz="2800" kern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smtClean="0"/>
                        <a:t>HNO</a:t>
                      </a:r>
                      <a:r>
                        <a:rPr lang="en-US" sz="2800" kern="1200" baseline="-25000" dirty="0" smtClean="0"/>
                        <a:t>3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smtClean="0"/>
                        <a:t>KOH</a:t>
                      </a:r>
                      <a:endParaRPr lang="ru-RU" sz="2800" kern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smtClean="0"/>
                        <a:t>Fe(OH)</a:t>
                      </a:r>
                      <a:r>
                        <a:rPr lang="en-US" sz="2800" kern="1200" baseline="-25000" dirty="0" smtClean="0"/>
                        <a:t>3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dirty="0" smtClean="0"/>
                        <a:t>Р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ru-RU" sz="2800" dirty="0" smtClean="0"/>
                        <a:t>О</a:t>
                      </a:r>
                      <a:r>
                        <a:rPr lang="en-US" sz="2800" baseline="-25000" dirty="0" smtClean="0"/>
                        <a:t>5</a:t>
                      </a:r>
                      <a:endParaRPr lang="ru-RU" sz="2800" baseline="-250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kern="1200" dirty="0" err="1" smtClean="0"/>
                        <a:t>ВаО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smtClean="0"/>
                        <a:t>CaCl</a:t>
                      </a:r>
                      <a:r>
                        <a:rPr lang="en-US" sz="2800" kern="1200" baseline="-25000" dirty="0" smtClean="0"/>
                        <a:t>2</a:t>
                      </a:r>
                      <a:endParaRPr lang="ru-RU" sz="2800" kern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kern="1200" dirty="0" smtClean="0"/>
                        <a:t>Na</a:t>
                      </a:r>
                      <a:r>
                        <a:rPr lang="en-US" sz="2800" kern="1200" baseline="-25000" dirty="0" smtClean="0"/>
                        <a:t>2</a:t>
                      </a:r>
                      <a:r>
                        <a:rPr lang="en-US" sz="2800" kern="1200" dirty="0" smtClean="0"/>
                        <a:t>SO</a:t>
                      </a:r>
                      <a:r>
                        <a:rPr lang="en-US" sz="2800" kern="1200" baseline="-25000" dirty="0" smtClean="0"/>
                        <a:t>4</a:t>
                      </a:r>
                      <a:r>
                        <a:rPr lang="en-US" sz="2800" kern="1200" dirty="0" smtClean="0"/>
                        <a:t>.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725144"/>
            <a:ext cx="2952328" cy="179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 работы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10 до 12 баллов  – «5»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от 8 до 9                   –  «4»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от 6 до 7                   –  «3»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818" y="2967335"/>
            <a:ext cx="5904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работу!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30963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05064"/>
            <a:ext cx="309634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Красная карточка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отличное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Зеленая карточка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приятное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Синяя карточка     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грустное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Желтая карточка   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трудно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сказать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Важнейшие классы неорганических </a:t>
            </a:r>
            <a:br>
              <a:rPr lang="ru-RU" sz="53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53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соединений</a:t>
            </a:r>
            <a:endParaRPr lang="ru-RU" sz="53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60648"/>
            <a:ext cx="223224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933056"/>
            <a:ext cx="295232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365104"/>
            <a:ext cx="35283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Сегодня </a:t>
            </a:r>
            <a:r>
              <a:rPr lang="ru-RU" sz="4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уроке мы </a:t>
            </a:r>
            <a:r>
              <a:rPr lang="ru-RU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узнаем:</a:t>
            </a:r>
            <a:r>
              <a:rPr lang="ru-RU" sz="4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4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называются  классы сложных </a:t>
            </a:r>
            <a:b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неорганических веществ </a:t>
            </a:r>
            <a:b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признаки</a:t>
            </a: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на основании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которых</a:t>
            </a:r>
            <a:b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вещества делят на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классы;</a:t>
            </a: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научимся</a:t>
            </a: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применять знания на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практике</a:t>
            </a: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разделим вещества на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классы сложных неорганических веществ.</a:t>
            </a:r>
            <a:r>
              <a:rPr lang="ru-RU" sz="4000" i="1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i="1" dirty="0">
                <a:latin typeface="Arial" pitchFamily="34" charset="0"/>
                <a:cs typeface="Arial" pitchFamily="34" charset="0"/>
              </a:rPr>
            </a:br>
            <a:endParaRPr lang="ru-RU" sz="40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941168"/>
            <a:ext cx="14401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Изучить существенные признаки класса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и 3 группы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Кислоты  и Основания</a:t>
            </a:r>
            <a:b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и 4 группы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Оксиды и Соли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149080"/>
            <a:ext cx="172819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1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в рабочей карточке: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Существенные признаки </a:t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изученных классов веществ</a:t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653136"/>
            <a:ext cx="266429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Выпиши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таблицу формулы веществ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соответствующего класса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KOH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Na</a:t>
            </a:r>
            <a:r>
              <a:rPr lang="en-US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797152"/>
            <a:ext cx="2232248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Классификация сложных неорганических веществ</a:t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060848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Основания</a:t>
            </a:r>
          </a:p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0232" y="2060848"/>
            <a:ext cx="180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Кислоты</a:t>
            </a:r>
          </a:p>
          <a:p>
            <a:pPr lvl="0"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К.ост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3933056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Оксиды</a:t>
            </a:r>
          </a:p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3933056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Соли</a:t>
            </a:r>
          </a:p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К.ост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2195736" y="1412776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6" idx="0"/>
          </p:cNvCxnSpPr>
          <p:nvPr/>
        </p:nvCxnSpPr>
        <p:spPr>
          <a:xfrm flipH="1">
            <a:off x="3491880" y="1484784"/>
            <a:ext cx="504056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7" idx="0"/>
          </p:cNvCxnSpPr>
          <p:nvPr/>
        </p:nvCxnSpPr>
        <p:spPr>
          <a:xfrm>
            <a:off x="5508104" y="1412776"/>
            <a:ext cx="756084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804248" y="1412776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77072"/>
            <a:ext cx="11521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797152"/>
            <a:ext cx="142875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Ответы задания 1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кислот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сложные вещества, состоящие из атомов водорода (Н), связанных с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кислотным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остатком ( К.ост).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оснований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сложные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вещества,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состоящие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из атомов металла (</a:t>
            </a:r>
            <a:r>
              <a:rPr lang="ru-RU" sz="3100" dirty="0" err="1">
                <a:latin typeface="Arial" pitchFamily="34" charset="0"/>
                <a:cs typeface="Arial" pitchFamily="34" charset="0"/>
              </a:rPr>
              <a:t>Ме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), связанных с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гидроксогруппой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(ОН).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оксидов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это сложные вещества, состоящие из двух химических элементов, 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один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из которых кислород в степени окисления -2.  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солей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 сложные вещества, состоящие из атомов металла (</a:t>
            </a:r>
            <a:r>
              <a:rPr lang="ru-RU" sz="3100" dirty="0" err="1">
                <a:latin typeface="Arial" pitchFamily="34" charset="0"/>
                <a:cs typeface="Arial" pitchFamily="34" charset="0"/>
              </a:rPr>
              <a:t>Ме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), связанных с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кислотным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остатком (</a:t>
            </a:r>
            <a:r>
              <a:rPr lang="ru-RU" sz="3100" dirty="0" err="1">
                <a:latin typeface="Arial" pitchFamily="34" charset="0"/>
                <a:cs typeface="Arial" pitchFamily="34" charset="0"/>
              </a:rPr>
              <a:t>Кост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.).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49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      </vt:lpstr>
      <vt:lpstr>        Красная карточка – отличное  Зеленая карточка – приятное  Синяя карточка     - грустное  Желтая карточка   - трудно                                    сказать</vt:lpstr>
      <vt:lpstr>       Важнейшие классы неорганических  соединений</vt:lpstr>
      <vt:lpstr>                 Сегодня на уроке мы узнаем:    - как называются  классы сложных     неорганических веществ   - признаки, на основании которых    вещества делят на классы;  - научимся применять знания на      практике: разделим вещества на   основные классы сложных неорганических веществ. </vt:lpstr>
      <vt:lpstr>         Задание Изучить существенные признаки класса  1 и 3 группы Кислоты  и Основания  2 и 4 группы Оксиды и Соли </vt:lpstr>
      <vt:lpstr>       Задание 1   Запиши в рабочей карточке:   Существенные признаки  изученных классов веществ </vt:lpstr>
      <vt:lpstr>             Задание 2   Выпиши в таблицу формулы веществ соответствующего класса  CaCl2, HCl, Р2О5, HNO3, KOH,  Fe(OH)3, BaO, Na2SO4          </vt:lpstr>
      <vt:lpstr> Классификация сложных неорганических веществ </vt:lpstr>
      <vt:lpstr>                          Ответы задания 1  признаки кислот -  сложные вещества, состоящие из атомов водорода (Н), связанных с кислотным остатком ( К.ост). признаки оснований - сложные вещества, состоящие из атомов металла (Ме), связанных с гидроксогруппой (ОН). признаки оксидов - это сложные вещества, состоящие из двух химических элементов,    один из которых кислород в степени окисления -2.   признаки солей - сложные вещества, состоящие из атомов металла (Ме), связанных с кислотным остатком (Кост.). </vt:lpstr>
      <vt:lpstr>Ответы задания 2 </vt:lpstr>
      <vt:lpstr>                        Результат работы            от 10 до 12 баллов  – «5»           от 8 до 9                   –  «4»           от 6 до 7                   –  «3»   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 неорганических  веществ</dc:title>
  <dc:creator>админ</dc:creator>
  <cp:lastModifiedBy>0</cp:lastModifiedBy>
  <cp:revision>59</cp:revision>
  <dcterms:created xsi:type="dcterms:W3CDTF">2011-12-18T06:29:50Z</dcterms:created>
  <dcterms:modified xsi:type="dcterms:W3CDTF">2025-08-18T04:16:42Z</dcterms:modified>
</cp:coreProperties>
</file>